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79267-9995-431C-AEFF-14CE8A14F0CD}" type="datetimeFigureOut">
              <a:rPr lang="en-US" smtClean="0"/>
              <a:pPr/>
              <a:t>3/15/2023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A8E1EE-2279-435E-8BE0-857D93A6FE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IMIĘ   NAZWISKO</a:t>
            </a: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23D78-2BBB-4F85-A056-51F8CACAF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514350" rtl="0" eaLnBrk="1" latinLnBrk="0" hangingPunct="1"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1" indent="-192881" algn="l" defTabSz="5143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10" indent="-160735" algn="l" defTabSz="514350" rtl="0" eaLnBrk="1" latinLnBrk="0" hangingPunct="1">
        <a:spcBef>
          <a:spcPct val="20000"/>
        </a:spcBef>
        <a:buFont typeface="Arial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spcBef>
          <a:spcPct val="20000"/>
        </a:spcBef>
        <a:buFont typeface="Arial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spcBef>
          <a:spcPct val="20000"/>
        </a:spcBef>
        <a:buFont typeface="Arial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3600" b="1" dirty="0"/>
              <a:t>TYTUŁ  PRACY</a:t>
            </a:r>
            <a:endParaRPr lang="en-US" sz="36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771775" y="4320099"/>
            <a:ext cx="3600450" cy="351914"/>
          </a:xfrm>
        </p:spPr>
        <p:txBody>
          <a:bodyPr>
            <a:normAutofit lnSpcReduction="10000"/>
          </a:bodyPr>
          <a:lstStyle/>
          <a:p>
            <a:r>
              <a:rPr lang="pl-PL" b="1" dirty="0" smtClean="0">
                <a:solidFill>
                  <a:schemeClr val="tx1"/>
                </a:solidFill>
              </a:rPr>
              <a:t>IMIĘ  NAZWISKO  DYPLOMANTA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57425" y="1654671"/>
            <a:ext cx="4629150" cy="316167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CELE  I  ZAŁOŻENIA</a:t>
            </a:r>
            <a:endParaRPr lang="en-US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1730" y="2092352"/>
            <a:ext cx="5002020" cy="2853803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/>
              <a:t> Praca jest poświęcona</a:t>
            </a:r>
            <a:r>
              <a:rPr lang="pl-PL" dirty="0" smtClean="0">
                <a:solidFill>
                  <a:srgbClr val="FF0000"/>
                </a:solidFill>
              </a:rPr>
              <a:t>.... np</a:t>
            </a:r>
            <a:r>
              <a:rPr lang="pl-PL" dirty="0">
                <a:solidFill>
                  <a:srgbClr val="FF0000"/>
                </a:solidFill>
              </a:rPr>
              <a:t>.</a:t>
            </a:r>
            <a:r>
              <a:rPr lang="pl-PL" dirty="0" smtClean="0">
                <a:solidFill>
                  <a:srgbClr val="FF0000"/>
                </a:solidFill>
              </a:rPr>
              <a:t> polityce podatkowej krajów UE, Polski, Litwy.....</a:t>
            </a:r>
          </a:p>
          <a:p>
            <a:r>
              <a:rPr lang="pl-PL" dirty="0" smtClean="0"/>
              <a:t>Celem pracy jest .......</a:t>
            </a:r>
          </a:p>
          <a:p>
            <a:r>
              <a:rPr lang="pl-PL" dirty="0" smtClean="0"/>
              <a:t>Teza pracy: </a:t>
            </a:r>
            <a:r>
              <a:rPr lang="pl-PL" dirty="0" smtClean="0">
                <a:solidFill>
                  <a:srgbClr val="FF0000"/>
                </a:solidFill>
              </a:rPr>
              <a:t>np. Wysokość podatków na Litwie wywiera istotny wpływ na aktywność przedsiębiorstw </a:t>
            </a:r>
          </a:p>
          <a:p>
            <a:r>
              <a:rPr lang="pl-PL" dirty="0" smtClean="0"/>
              <a:t>Do osiągnięcia celu wykorzystano metody badawcze</a:t>
            </a:r>
            <a:r>
              <a:rPr lang="pl-PL" dirty="0" smtClean="0">
                <a:solidFill>
                  <a:srgbClr val="FF0000"/>
                </a:solidFill>
              </a:rPr>
              <a:t>: np. analiza przyczynowa / synteza / metody ilościowe / statystyczne</a:t>
            </a:r>
          </a:p>
          <a:p>
            <a:r>
              <a:rPr lang="pl-PL" dirty="0" smtClean="0"/>
              <a:t>Do wykonania części empirycznej skorzystano z danych pochodzących z  Departamentu Statystyki Litwy, Banku Światowego, Banku Światowego, </a:t>
            </a:r>
            <a:r>
              <a:rPr lang="pl-PL" dirty="0" err="1" smtClean="0"/>
              <a:t>Eurostatu</a:t>
            </a:r>
            <a:r>
              <a:rPr lang="pl-PL" dirty="0" smtClean="0"/>
              <a:t> ......</a:t>
            </a:r>
          </a:p>
          <a:p>
            <a:r>
              <a:rPr lang="pl-PL" dirty="0" smtClean="0"/>
              <a:t>Dane są przedstawione w postaci tabel, wykresów, schematów, map.....</a:t>
            </a:r>
            <a:endParaRPr lang="en-US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57425" y="1654671"/>
            <a:ext cx="4629150" cy="437681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I  ROZDZIAŁ</a:t>
            </a:r>
            <a:endParaRPr lang="en-US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57425" y="2132857"/>
            <a:ext cx="4629150" cy="2813298"/>
          </a:xfrm>
        </p:spPr>
        <p:txBody>
          <a:bodyPr/>
          <a:lstStyle/>
          <a:p>
            <a:r>
              <a:rPr lang="pl-PL" dirty="0" smtClean="0"/>
              <a:t>Poświęcono omówieniu aspektów teoretycznych dotyczących wybranej tematyki</a:t>
            </a:r>
          </a:p>
          <a:p>
            <a:r>
              <a:rPr lang="pl-PL" dirty="0" smtClean="0"/>
              <a:t>Omówiono:</a:t>
            </a:r>
          </a:p>
          <a:p>
            <a:r>
              <a:rPr lang="pl-PL" dirty="0" smtClean="0"/>
              <a:t>- wybrane definicje ...;</a:t>
            </a:r>
          </a:p>
          <a:p>
            <a:r>
              <a:rPr lang="pl-PL" dirty="0" smtClean="0"/>
              <a:t>- cele i zadania....;</a:t>
            </a:r>
          </a:p>
          <a:p>
            <a:r>
              <a:rPr lang="pl-PL" dirty="0" smtClean="0"/>
              <a:t>- mierniki....;</a:t>
            </a:r>
          </a:p>
          <a:p>
            <a:r>
              <a:rPr lang="pl-PL" dirty="0" smtClean="0"/>
              <a:t>- wybrane teorie </a:t>
            </a:r>
            <a:endParaRPr lang="en-US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57425" y="1654671"/>
            <a:ext cx="4629150" cy="316167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II ROZDZIAŁ</a:t>
            </a:r>
            <a:endParaRPr lang="en-US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2141730" y="2092352"/>
            <a:ext cx="2511279" cy="2997333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Dotyczy  zagadnień związanych z .......</a:t>
            </a:r>
          </a:p>
          <a:p>
            <a:r>
              <a:rPr lang="pl-PL" dirty="0" smtClean="0"/>
              <a:t>Przedstawiono:</a:t>
            </a:r>
          </a:p>
          <a:p>
            <a:r>
              <a:rPr lang="pl-PL" dirty="0" smtClean="0"/>
              <a:t>- dynamikę zmian ..... w latach;</a:t>
            </a:r>
          </a:p>
          <a:p>
            <a:r>
              <a:rPr lang="pl-PL" dirty="0" smtClean="0"/>
              <a:t>- podstawowe wskaźniki..;</a:t>
            </a:r>
          </a:p>
          <a:p>
            <a:r>
              <a:rPr lang="pl-PL" dirty="0" smtClean="0"/>
              <a:t>- ranking ....;</a:t>
            </a:r>
          </a:p>
          <a:p>
            <a:r>
              <a:rPr lang="pl-PL" dirty="0" smtClean="0"/>
              <a:t>- porównano ....</a:t>
            </a:r>
          </a:p>
          <a:p>
            <a:r>
              <a:rPr lang="pl-PL" dirty="0" smtClean="0"/>
              <a:t>Pozwoliło to wyciągnąć wnioski na temat zależności  .....</a:t>
            </a:r>
            <a:endParaRPr lang="en-US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2"/>
          </p:nvPr>
        </p:nvSpPr>
        <p:spPr>
          <a:xfrm>
            <a:off x="4614862" y="2092352"/>
            <a:ext cx="2387408" cy="2997333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Można wstawić rysunek lub tablicę</a:t>
            </a:r>
            <a:endParaRPr lang="en-US" dirty="0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57425" y="1654671"/>
            <a:ext cx="4629150" cy="316167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III  ROZDZIAŁ</a:t>
            </a:r>
            <a:endParaRPr lang="en-US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2141730" y="2092352"/>
            <a:ext cx="2511279" cy="2997333"/>
          </a:xfrm>
        </p:spPr>
        <p:txBody>
          <a:bodyPr/>
          <a:lstStyle/>
          <a:p>
            <a:r>
              <a:rPr lang="pl-PL" dirty="0" smtClean="0"/>
              <a:t>Dotyczy  zagadnień związanych z .......</a:t>
            </a:r>
          </a:p>
          <a:p>
            <a:r>
              <a:rPr lang="pl-PL" dirty="0" smtClean="0"/>
              <a:t>Przedstawiono:</a:t>
            </a:r>
          </a:p>
          <a:p>
            <a:r>
              <a:rPr lang="pl-PL" dirty="0" smtClean="0"/>
              <a:t>- dynamikę zmian ..... W latach;</a:t>
            </a:r>
          </a:p>
          <a:p>
            <a:r>
              <a:rPr lang="pl-PL" dirty="0" smtClean="0"/>
              <a:t>- podstawowe wskaźniki..;</a:t>
            </a:r>
          </a:p>
          <a:p>
            <a:r>
              <a:rPr lang="pl-PL" dirty="0" smtClean="0"/>
              <a:t>- ranking ....;</a:t>
            </a:r>
          </a:p>
          <a:p>
            <a:r>
              <a:rPr lang="pl-PL" dirty="0" smtClean="0"/>
              <a:t>- porównano ....</a:t>
            </a:r>
          </a:p>
          <a:p>
            <a:r>
              <a:rPr lang="pl-PL" dirty="0" smtClean="0"/>
              <a:t>Pozwoliło to wyciągnąć wnioski na temat .....</a:t>
            </a:r>
            <a:endParaRPr lang="en-US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2"/>
          </p:nvPr>
        </p:nvSpPr>
        <p:spPr>
          <a:xfrm>
            <a:off x="4614862" y="2092352"/>
            <a:ext cx="2387408" cy="2997333"/>
          </a:xfrm>
        </p:spPr>
        <p:txBody>
          <a:bodyPr/>
          <a:lstStyle/>
          <a:p>
            <a:r>
              <a:rPr lang="pl-PL" dirty="0" smtClean="0"/>
              <a:t>Można wstawić rysunek lub tablicę</a:t>
            </a:r>
            <a:endParaRPr lang="en-US" dirty="0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2257425" y="1654671"/>
            <a:ext cx="4629150" cy="437681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PODSTAWOWE  WNIOSKI</a:t>
            </a:r>
            <a:endParaRPr lang="en-US" b="1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2257425" y="2132857"/>
            <a:ext cx="4629150" cy="2813298"/>
          </a:xfrm>
        </p:spPr>
        <p:txBody>
          <a:bodyPr/>
          <a:lstStyle/>
          <a:p>
            <a:r>
              <a:rPr lang="pl-PL" dirty="0" smtClean="0"/>
              <a:t>W wyniku przeprowadzonej analizy cele pracy zostały osiągnięte, a teza potwierdzona</a:t>
            </a:r>
          </a:p>
          <a:p>
            <a:r>
              <a:rPr lang="pl-PL" dirty="0" smtClean="0"/>
              <a:t>Wnioski:</a:t>
            </a:r>
          </a:p>
          <a:p>
            <a:r>
              <a:rPr lang="pl-PL" dirty="0" smtClean="0"/>
              <a:t>- .........;</a:t>
            </a:r>
          </a:p>
          <a:p>
            <a:r>
              <a:rPr lang="pl-PL" dirty="0" smtClean="0"/>
              <a:t>- ..........;</a:t>
            </a:r>
          </a:p>
          <a:p>
            <a:r>
              <a:rPr lang="pl-PL" dirty="0" smtClean="0"/>
              <a:t>- ..........;</a:t>
            </a:r>
            <a:endParaRPr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2506270" y="2659262"/>
            <a:ext cx="4123130" cy="68847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2700" b="1" dirty="0"/>
              <a:t>DZIĘKUJĘ  ZA  UWAGĘ</a:t>
            </a:r>
            <a:endParaRPr lang="en-US" sz="2700" b="1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15.07.2011</a:t>
            </a:r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3D78-2BBB-4F85-A056-51F8CACAF5C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IMIĘ   NAZWISKO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TM04033921[[fn=Damaszek]]</Template>
  <TotalTime>56</TotalTime>
  <Words>247</Words>
  <Application>Microsoft Office PowerPoint</Application>
  <PresentationFormat>Pokaz na ekranie (4:3)</PresentationFormat>
  <Paragraphs>59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0" baseType="lpstr">
      <vt:lpstr>Arial</vt:lpstr>
      <vt:lpstr>Calibri</vt:lpstr>
      <vt:lpstr>Motyw pakietu Office</vt:lpstr>
      <vt:lpstr>TYTUŁ  PRACY</vt:lpstr>
      <vt:lpstr>CELE  I  ZAŁOŻENIA</vt:lpstr>
      <vt:lpstr>I  ROZDZIAŁ</vt:lpstr>
      <vt:lpstr>II ROZDZIAŁ</vt:lpstr>
      <vt:lpstr>III  ROZDZIAŁ</vt:lpstr>
      <vt:lpstr>PODSTAWOWE  WNIOSKI</vt:lpstr>
      <vt:lpstr>Prezentacja programu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 PRACY</dc:title>
  <dc:creator> </dc:creator>
  <cp:lastModifiedBy>Franciszek Verkovski</cp:lastModifiedBy>
  <cp:revision>14</cp:revision>
  <dcterms:created xsi:type="dcterms:W3CDTF">2011-07-05T19:33:32Z</dcterms:created>
  <dcterms:modified xsi:type="dcterms:W3CDTF">2023-03-15T14:34:13Z</dcterms:modified>
</cp:coreProperties>
</file>