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2" r:id="rId16"/>
    <p:sldId id="273" r:id="rId17"/>
    <p:sldId id="274" r:id="rId18"/>
    <p:sldId id="270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1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457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04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81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72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150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36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67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5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01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4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30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43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85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28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17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596C-05E1-451D-928E-19906BD68D66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CCC56F-511D-4FAE-BCEE-D7D19AB12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SZKOLENIE BIBLIOTECZNE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69805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2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Korzystanie z baz danych Biblioteki Głównej </a:t>
            </a:r>
            <a:r>
              <a:rPr lang="pl-PL" b="1" dirty="0" err="1" smtClean="0"/>
              <a:t>UwB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686809" cy="45719"/>
          </a:xfrm>
        </p:spPr>
        <p:txBody>
          <a:bodyPr>
            <a:normAutofit fontScale="25000" lnSpcReduction="20000"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4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44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24" y="0"/>
            <a:ext cx="13914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07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"/>
            <a:ext cx="9468195" cy="665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000" b="1" dirty="0" smtClean="0">
              <a:solidFill>
                <a:srgbClr val="2120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000" b="1" dirty="0">
              <a:solidFill>
                <a:srgbClr val="2120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000" b="1" dirty="0" smtClean="0">
              <a:solidFill>
                <a:srgbClr val="2120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1200" b="1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LITERATURA DOSTĘPNA W BIBLIOTECE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200" b="1" dirty="0">
              <a:solidFill>
                <a:srgbClr val="2120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pisać prace dyplomowe? : Krystyna Kwaśniewska.  Bydgoszcz : Wydawnictwo KPSW, 2007. 78 </a:t>
            </a: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endParaRPr lang="pl-PL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pisać pracę magisterską? : Maria Węglińska.  Kraków : Oficyna Wydawnicza "Impuls", 2008. 127, [1] s. : </a:t>
            </a:r>
            <a:r>
              <a:rPr lang="pl-PL" sz="1200" dirty="0" err="1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Metody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techniki pisania prac dyplomowych : Bolesław R. Kuc, Jerzy Paszkowski ; Wyższa Szkoła Finansów i Zarządzania w Białymstoku.  Białystok : Wydawnictwo Wyższej Szkoły Finansów i Zarządzania, 2007. 79 </a:t>
            </a: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</a:t>
            </a:r>
            <a:endParaRPr lang="pl-PL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Metodyka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pisania prac magisterskich i dyplomowych : Jadwiga Majchrzak, Tadeusz Mendel ; Uniwersytet Ekonomiczny w Poznaniu.  Poznań : Wydawnictwo Uniwersytetu Ekonomicznego, 2009. 90 s. :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Metodyka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wykonywania inżynierskich i magisterskich prac dyplomowych / Tadeusz Rawa.  Olsztyn : Wydaw. Uniwersytetu Warmińsko-Mazurskiego, 2006. 130 s.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Piszę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akademicką pracę promocyjną - licencjacką, magisterską, doktorską / Krystyna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Wojcik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Warszawa : "Placet", 2005. 135 s. :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Praca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magisterska : Radosław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Zenderowski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Warszawa : "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CeDeWu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2007/2008. 110, XVIII stron :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Praca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magisterska, licencjat / Radosław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Zenderowski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Warszawa : CeDeWu.PL Wydawnictwa Fachowe, [2009]. 140, XVIII strony :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Prace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magisterskie i licencjackie : Andrzej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Pułło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Warszawa : Wydawnictwo Prawnicze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LexisNexis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 126 s. :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Przewodnik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metodyczny pisania pracy dyplomowej / Renata Wojciechowska.  Warszawa :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Difin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2010. 108 s. :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Redagowanie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 dyplomowych / Arkadiusz Dudziak, Agnieszka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Żejmo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Warszawa : Centrum Doradztwa i Informacji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Difin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2008. 293, [2] s.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 smtClean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Zasady 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techniczne pisania prac dyplomowych o tematyce ekonomicznej / Jacek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Brdulak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Warszawa : Szkoła Główna Handlowa - Oficyna Wydawnicza, 2008. 36 s. : </a:t>
            </a:r>
            <a:r>
              <a:rPr lang="pl-PL" sz="1200" dirty="0" err="1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pl-PL" sz="1200" dirty="0">
                <a:solidFill>
                  <a:srgbClr val="2120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pPr algn="ctr"/>
            <a:r>
              <a:rPr lang="pl-PL" b="1" dirty="0" smtClean="0"/>
              <a:t>Korzystanie z katalogu biblioteki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7441" y="4019742"/>
            <a:ext cx="1180944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15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16" y="0"/>
            <a:ext cx="12540616" cy="70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-394337"/>
            <a:ext cx="12893040" cy="72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01" y="-83435"/>
            <a:ext cx="13406999" cy="70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134" y="-197280"/>
            <a:ext cx="12783310" cy="705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" y="59783"/>
            <a:ext cx="12400210" cy="68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284"/>
            <a:ext cx="12748949" cy="71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7" y="91442"/>
            <a:ext cx="12039673" cy="74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26</Words>
  <Application>Microsoft Office PowerPoint</Application>
  <PresentationFormat>Panoramiczny</PresentationFormat>
  <Paragraphs>27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Faseta</vt:lpstr>
      <vt:lpstr>SZKOLENIE BIBLIOTECZNE</vt:lpstr>
      <vt:lpstr>Korzystanie z katalogu biblioteki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Korzystanie z baz danych Biblioteki Głównej UwB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BIBLIOTECZNE</dc:title>
  <dc:creator>Maria Jacewicz</dc:creator>
  <cp:lastModifiedBy>Maria Jacewicz</cp:lastModifiedBy>
  <cp:revision>15</cp:revision>
  <dcterms:created xsi:type="dcterms:W3CDTF">2021-02-01T08:41:31Z</dcterms:created>
  <dcterms:modified xsi:type="dcterms:W3CDTF">2022-03-04T07:16:16Z</dcterms:modified>
</cp:coreProperties>
</file>